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szsmerklin.cz/zakladni-skola/skolni-poradenske-pracoviste/" TargetMode="External"/><Relationship Id="rId2" Type="http://schemas.openxmlformats.org/officeDocument/2006/relationships/hyperlink" Target="http://www.mszsmerklin.cz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udujvpk.cz/" TargetMode="External"/><Relationship Id="rId2" Type="http://schemas.openxmlformats.org/officeDocument/2006/relationships/hyperlink" Target="https://prijimacky.cermat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o-das.cz/prihlasky-na-stredni-skolu-zpusoby-vyplneni-a-podani-prihlasky-na-stredni-video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X9ltVUhjZ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73DEFD-7016-80E7-DDA4-88FA9C338B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PŘIJÍMACÍ ŘÍZENÍ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FA4E9CE-BFBF-A590-AE72-D035F28E6C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4400" b="1" dirty="0"/>
              <a:t>2026/2027</a:t>
            </a:r>
          </a:p>
        </p:txBody>
      </p:sp>
    </p:spTree>
    <p:extLst>
      <p:ext uri="{BB962C8B-B14F-4D97-AF65-F5344CB8AC3E}">
        <p14:creationId xmlns:p14="http://schemas.microsoft.com/office/powerpoint/2010/main" val="336793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A653AF-D5DC-82E8-1B50-562D7B8FE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STRÁNKY ŠKOLY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A2DDE35-87F5-38CC-43C6-BCCB86A68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www.mszsmerklin.cz</a:t>
            </a:r>
            <a:endParaRPr lang="cs-CZ" dirty="0"/>
          </a:p>
          <a:p>
            <a:r>
              <a:rPr lang="cs-CZ" dirty="0"/>
              <a:t>ZÁKLADNÍ ŠKOLA, ŠKOLNÍ PORADENSKÉ PRACOVIŠTĚ, VÝCHOVNÝ PORADCE</a:t>
            </a:r>
          </a:p>
          <a:p>
            <a:r>
              <a:rPr lang="cs-CZ" dirty="0">
                <a:hlinkClick r:id="rId3"/>
              </a:rPr>
              <a:t>https://www.mszsmerklin.cz/zakladni-skola/skolni-poradenske-pracoviste/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2567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329ABA-FB9F-15E9-B30B-FD5341918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DŮLEŽITÉ ODKAZY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8AF551-5EF5-3CFF-C5EE-15C3829D4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0" i="0" dirty="0">
                <a:solidFill>
                  <a:srgbClr val="144495"/>
                </a:solidFill>
                <a:effectLst/>
                <a:latin typeface="Rubik"/>
                <a:hlinkClick r:id="rId2"/>
              </a:rPr>
              <a:t>https://prijimacky.cermat.cz/</a:t>
            </a:r>
            <a:endParaRPr lang="cs-CZ" b="0" i="0" dirty="0">
              <a:solidFill>
                <a:srgbClr val="144495"/>
              </a:solidFill>
              <a:effectLst/>
              <a:latin typeface="Rubik"/>
            </a:endParaRPr>
          </a:p>
          <a:p>
            <a:r>
              <a:rPr lang="cs-CZ" dirty="0">
                <a:hlinkClick r:id="rId3"/>
              </a:rPr>
              <a:t>https://www.studujvpk.cz/</a:t>
            </a:r>
            <a:endParaRPr lang="cs-CZ" dirty="0">
              <a:solidFill>
                <a:srgbClr val="144495"/>
              </a:solidFill>
              <a:latin typeface="Rubik"/>
            </a:endParaRPr>
          </a:p>
          <a:p>
            <a:r>
              <a:rPr lang="cs-CZ" dirty="0">
                <a:hlinkClick r:id="rId4"/>
              </a:rPr>
              <a:t>https://www.to-das.cz/prihlasky-na-stredni-skolu-zpusoby-vyplneni-a-podani-prihlasky-na-stredni-video/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5559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C579DF-9F01-B765-CCFD-04C607E63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Videonávod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AAAE3A-11EE-AE10-8441-9A71136EB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https://www.youtube.com/watch?v=XX9ltVUhjZM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8510653"/>
      </p:ext>
    </p:extLst>
  </p:cSld>
  <p:clrMapOvr>
    <a:masterClrMapping/>
  </p:clrMapOvr>
</p:sld>
</file>

<file path=ppt/theme/theme1.xml><?xml version="1.0" encoding="utf-8"?>
<a:theme xmlns:a="http://schemas.openxmlformats.org/drawingml/2006/main" name="Oříznutí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{593AED7A-DA32-4900-B717-9E8257A00DD1}TFc3084226-2d0c-440f-9f46-6b48c7a7f67089053fa7-90c46bdb76f6</Template>
  <TotalTime>357</TotalTime>
  <Words>73</Words>
  <Application>Microsoft Office PowerPoint</Application>
  <PresentationFormat>Širokoúhlá obrazovka</PresentationFormat>
  <Paragraphs>12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7" baseType="lpstr">
      <vt:lpstr>Franklin Gothic Book</vt:lpstr>
      <vt:lpstr>Rubik</vt:lpstr>
      <vt:lpstr>Oříznutí</vt:lpstr>
      <vt:lpstr>PŘIJÍMACÍ ŘÍZENÍ</vt:lpstr>
      <vt:lpstr>STRÁNKY ŠKOLY</vt:lpstr>
      <vt:lpstr>DŮLEŽITÉ ODKAZY</vt:lpstr>
      <vt:lpstr>Videonávod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Lucie Vochová</dc:creator>
  <cp:lastModifiedBy>Lucie Vochová</cp:lastModifiedBy>
  <cp:revision>1</cp:revision>
  <dcterms:created xsi:type="dcterms:W3CDTF">2025-11-27T08:52:54Z</dcterms:created>
  <dcterms:modified xsi:type="dcterms:W3CDTF">2025-11-27T14:50:25Z</dcterms:modified>
</cp:coreProperties>
</file>